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5" r:id="rId13"/>
    <p:sldId id="268" r:id="rId14"/>
    <p:sldId id="266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9DC0-B509-4730-A62F-06501E5959D7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4E38-2C32-4B85-97D4-39944061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demiart.ru/forum/uploads6/post-2483-12898126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46679">
            <a:off x="163775" y="986761"/>
            <a:ext cx="3879730" cy="27259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71802" y="4857760"/>
            <a:ext cx="6072199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Выполнила </a:t>
            </a:r>
          </a:p>
          <a:p>
            <a:pPr algn="l">
              <a:buNone/>
            </a:pPr>
            <a:r>
              <a:rPr lang="ru-RU" dirty="0" smtClean="0"/>
              <a:t>Мацкевич Анна Михайловна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785794"/>
            <a:ext cx="38576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рисуют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Ветер по морю гуляет и кораблик подгоняет</a:t>
            </a:r>
            <a:endParaRPr lang="ru-RU" dirty="0"/>
          </a:p>
        </p:txBody>
      </p:sp>
      <p:pic>
        <p:nvPicPr>
          <p:cNvPr id="7170" name="Picture 2" descr="Фото1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6072230" cy="457394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4714883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Цветной гратаж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5786455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Аня С. 7л.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 пришла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105835"/>
            <a:ext cx="6643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.тушь</a:t>
            </a:r>
          </a:p>
        </p:txBody>
      </p:sp>
      <p:pic>
        <p:nvPicPr>
          <p:cNvPr id="9218" name="Picture 2" descr="Фото1986"/>
          <p:cNvPicPr>
            <a:picLocks noChangeAspect="1" noChangeArrowheads="1"/>
          </p:cNvPicPr>
          <p:nvPr/>
        </p:nvPicPr>
        <p:blipFill>
          <a:blip r:embed="rId2" cstate="print"/>
          <a:srcRect l="1509" t="6633" b="4082"/>
          <a:stretch>
            <a:fillRect/>
          </a:stretch>
        </p:blipFill>
        <p:spPr bwMode="auto">
          <a:xfrm>
            <a:off x="4500562" y="1857364"/>
            <a:ext cx="4361387" cy="292895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219" name="Picture 3" descr="Фото1964"/>
          <p:cNvPicPr>
            <a:picLocks noChangeAspect="1" noChangeArrowheads="1"/>
          </p:cNvPicPr>
          <p:nvPr/>
        </p:nvPicPr>
        <p:blipFill>
          <a:blip r:embed="rId3" cstate="print"/>
          <a:srcRect t="2824"/>
          <a:stretch>
            <a:fillRect/>
          </a:stretch>
        </p:blipFill>
        <p:spPr bwMode="auto">
          <a:xfrm>
            <a:off x="285720" y="1857364"/>
            <a:ext cx="4000528" cy="29117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7572396" y="4786322"/>
            <a:ext cx="1285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 7л.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786322"/>
            <a:ext cx="1428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Рита 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Лунная ночь</a:t>
            </a:r>
            <a:endParaRPr lang="ru-RU" dirty="0"/>
          </a:p>
        </p:txBody>
      </p:sp>
      <p:pic>
        <p:nvPicPr>
          <p:cNvPr id="3074" name="Picture 2" descr="Фото1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715040" cy="42871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28596" y="5857892"/>
            <a:ext cx="6429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гравюра на бумаге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то1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572428" cy="568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6000769"/>
            <a:ext cx="664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гравюра на бумаге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Превращение кляксы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3" y="4214818"/>
            <a:ext cx="2000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Аня </a:t>
            </a:r>
            <a:r>
              <a:rPr lang="ru-RU" b="1" i="1" dirty="0" smtClean="0"/>
              <a:t>С. 7л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4286256"/>
            <a:ext cx="1643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Маша </a:t>
            </a:r>
            <a:r>
              <a:rPr lang="ru-RU" b="1" i="1" dirty="0" smtClean="0"/>
              <a:t>К. 7л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15015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.тушь</a:t>
            </a:r>
          </a:p>
        </p:txBody>
      </p:sp>
      <p:pic>
        <p:nvPicPr>
          <p:cNvPr id="6145" name="Picture 1" descr="Фото1981"/>
          <p:cNvPicPr>
            <a:picLocks noChangeAspect="1" noChangeArrowheads="1"/>
          </p:cNvPicPr>
          <p:nvPr/>
        </p:nvPicPr>
        <p:blipFill>
          <a:blip r:embed="rId2" cstate="print"/>
          <a:srcRect t="5182" r="2734"/>
          <a:stretch>
            <a:fillRect/>
          </a:stretch>
        </p:blipFill>
        <p:spPr bwMode="auto">
          <a:xfrm>
            <a:off x="214282" y="1357298"/>
            <a:ext cx="3902179" cy="2872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6" name="Picture 2" descr="Фото1978"/>
          <p:cNvPicPr>
            <a:picLocks noChangeAspect="1" noChangeArrowheads="1"/>
          </p:cNvPicPr>
          <p:nvPr/>
        </p:nvPicPr>
        <p:blipFill>
          <a:blip r:embed="rId3" cstate="print"/>
          <a:srcRect l="3052" t="5602" r="760" b="6633"/>
          <a:stretch>
            <a:fillRect/>
          </a:stretch>
        </p:blipFill>
        <p:spPr bwMode="auto">
          <a:xfrm>
            <a:off x="4681810" y="1357298"/>
            <a:ext cx="4284696" cy="29289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Чудо-дерево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3714776" cy="5072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8"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1214422"/>
            <a:ext cx="4929222" cy="5072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Мое дерево волшебное, но не живое, потому что у него нет глаз. Крона у него тоже волшебная. Точки – это листья. Мое дерево называется «Волшебный дуб». </a:t>
            </a:r>
          </a:p>
          <a:p>
            <a:pPr>
              <a:buNone/>
            </a:pPr>
            <a:r>
              <a:rPr lang="ru-RU" dirty="0" smtClean="0"/>
              <a:t>         Солнце тоже волшебное. Оно зеленого цвета, потому что обладает зеленым яблоком. </a:t>
            </a:r>
          </a:p>
          <a:p>
            <a:pPr>
              <a:buNone/>
            </a:pPr>
            <a:r>
              <a:rPr lang="ru-RU" sz="1900" dirty="0" smtClean="0"/>
              <a:t>       (рисунок и рассказ по рисунку Вани К. 7л.)</a:t>
            </a:r>
          </a:p>
          <a:p>
            <a:endParaRPr lang="ru-RU" dirty="0"/>
          </a:p>
        </p:txBody>
      </p:sp>
      <p:pic>
        <p:nvPicPr>
          <p:cNvPr id="8194" name="Picture 2" descr="Фото1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1922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Чудо-дерево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3786214" cy="571504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428992" y="928670"/>
            <a:ext cx="5429288" cy="5715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нарисовала дерево, которое  продает леденцы. Оно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доброе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Его зовут Чупа-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Чупс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На нем растут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чупа-чупсы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формы.   Тучка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поливает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дерево, чтобы росли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чупа-чупсы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Мое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дерево живое и волшебное.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зимы и холода.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Всех угощает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чупа-чупсами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Когда тучка поливает дерево, на нем растут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чупа-чупсы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Чупа-чупсы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которые выросли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падают на землю.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Земля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сказочная, белая. У моего дерева есть волосы. Они блестят.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рисунок и рассказ по рисунку Маши К. 7л.)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Фото19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857520" cy="411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Чудо - дерево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5043494" cy="5143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Мое </a:t>
            </a:r>
            <a:r>
              <a:rPr lang="ru-RU" dirty="0" smtClean="0"/>
              <a:t>дерево выросло из радужной семечки. На одной стороне -разноцветные листочки, а на другой стороне – конфетки. Дерево всех угощает конфетками. Фантики украшены красивыми кружочками. У дерева ствол разноцветный. Зовут мое дерево- Конфетка. Солнце тоже волшебное. </a:t>
            </a:r>
            <a:endParaRPr lang="ru-RU" dirty="0" smtClean="0"/>
          </a:p>
          <a:p>
            <a:pPr>
              <a:buNone/>
            </a:pPr>
            <a:r>
              <a:rPr lang="ru-RU" sz="1900" dirty="0" smtClean="0"/>
              <a:t>(рисунок и рассказ </a:t>
            </a:r>
            <a:r>
              <a:rPr lang="ru-RU" sz="1900" dirty="0" smtClean="0"/>
              <a:t>по </a:t>
            </a:r>
            <a:r>
              <a:rPr lang="ru-RU" sz="1900" dirty="0" smtClean="0"/>
              <a:t>рисунку </a:t>
            </a:r>
            <a:r>
              <a:rPr lang="ru-RU" sz="1900" dirty="0" err="1" smtClean="0"/>
              <a:t>Ульяны</a:t>
            </a:r>
            <a:r>
              <a:rPr lang="ru-RU" sz="1900" dirty="0" smtClean="0"/>
              <a:t> Ю. 7л.)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 </a:t>
            </a:r>
            <a:endParaRPr lang="ru-RU" sz="1900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00694" y="1214422"/>
            <a:ext cx="3429024" cy="5143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Фото1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071678"/>
            <a:ext cx="2428892" cy="3643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Чудо-дерево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210080" cy="4857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00562" y="1285860"/>
            <a:ext cx="4357718" cy="48403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На </a:t>
            </a:r>
            <a:r>
              <a:rPr lang="ru-RU" dirty="0" smtClean="0"/>
              <a:t>моем дереве растут конфетки. Травка волшебная. На травке есть узор. На деревьях живут котики. По цепям ходит Филька-котик. И котята родились у кошки Мурки. Русалка за ними присматривает. Растут узоры и конфетки, когда русалка их поливает. Если Русалка не поливает, то они прячутся в почки. Русалка плавает в озере. Цепь опущена в озеро и Русалка  по цепи спускается в озеро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sz="2300" dirty="0" smtClean="0"/>
              <a:t>(</a:t>
            </a:r>
            <a:r>
              <a:rPr lang="ru-RU" sz="2300" dirty="0" smtClean="0"/>
              <a:t>рисунок и рассказ по рисунку </a:t>
            </a:r>
            <a:r>
              <a:rPr lang="ru-RU" sz="2300" dirty="0" smtClean="0"/>
              <a:t>Риты А. </a:t>
            </a:r>
            <a:r>
              <a:rPr lang="ru-RU" sz="2300" dirty="0" smtClean="0"/>
              <a:t>7л.)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Фото19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3793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Натюрморт </a:t>
            </a:r>
            <a:br>
              <a:rPr lang="ru-RU" dirty="0" smtClean="0"/>
            </a:br>
            <a:r>
              <a:rPr lang="ru-RU" dirty="0" smtClean="0"/>
              <a:t>«Осенний букет»</a:t>
            </a:r>
            <a:endParaRPr lang="ru-RU" dirty="0"/>
          </a:p>
        </p:txBody>
      </p:sp>
      <p:pic>
        <p:nvPicPr>
          <p:cNvPr id="1027" name="Picture 3" descr="Фото18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190875" cy="3145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8" name="Picture 4" descr="Фото1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214441" cy="3143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214282" y="3357562"/>
            <a:ext cx="1571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 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Рита А. 7л. </a:t>
            </a:r>
            <a:endParaRPr lang="ru-RU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3857629"/>
            <a:ext cx="1857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 </a:t>
            </a:r>
            <a:r>
              <a:rPr lang="ru-RU" b="1" i="1" dirty="0" err="1" smtClean="0"/>
              <a:t>Ульяна</a:t>
            </a:r>
            <a:r>
              <a:rPr lang="ru-RU" b="1" i="1" dirty="0" smtClean="0"/>
              <a:t> Ю. 7л.</a:t>
            </a:r>
            <a:endParaRPr lang="ru-RU" b="1" i="1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4282" y="5702154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кварель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восковые мелки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Осенняя листва на фоне </a:t>
            </a:r>
            <a:br>
              <a:rPr lang="ru-RU" dirty="0" smtClean="0"/>
            </a:br>
            <a:r>
              <a:rPr lang="ru-RU" dirty="0" smtClean="0"/>
              <a:t>холодного неба </a:t>
            </a:r>
            <a:endParaRPr lang="ru-RU" dirty="0"/>
          </a:p>
        </p:txBody>
      </p:sp>
      <p:pic>
        <p:nvPicPr>
          <p:cNvPr id="15362" name="Picture 2" descr="Фото1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997293" cy="30003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5363" name="Picture 3" descr="Фото1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987368" cy="30003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572396" y="5143512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Рита А. 7л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72074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Ваня К. 7 л.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000372"/>
            <a:ext cx="6858000" cy="389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.масляная пастель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Унылая пора, очей очарованье!</a:t>
            </a:r>
            <a:endParaRPr lang="ru-RU" dirty="0"/>
          </a:p>
        </p:txBody>
      </p:sp>
      <p:pic>
        <p:nvPicPr>
          <p:cNvPr id="16387" name="Picture 3" descr="Фото12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71680"/>
            <a:ext cx="4071966" cy="28581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4282" y="500063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Настя </a:t>
            </a:r>
            <a:r>
              <a:rPr lang="ru-RU" b="1" i="1" dirty="0" smtClean="0"/>
              <a:t>П. 7л.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4929198"/>
            <a:ext cx="171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Кирилл </a:t>
            </a:r>
            <a:r>
              <a:rPr lang="ru-RU" b="1" i="1" dirty="0" smtClean="0"/>
              <a:t>Б. 7л.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429000"/>
            <a:ext cx="66437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.тушь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5" name="Picture 1" descr="Фото1933"/>
          <p:cNvPicPr>
            <a:picLocks noChangeAspect="1" noChangeArrowheads="1"/>
          </p:cNvPicPr>
          <p:nvPr/>
        </p:nvPicPr>
        <p:blipFill>
          <a:blip r:embed="rId3" cstate="print"/>
          <a:srcRect l="1013" t="9659" r="7716" b="7417"/>
          <a:stretch>
            <a:fillRect/>
          </a:stretch>
        </p:blipFill>
        <p:spPr bwMode="auto">
          <a:xfrm>
            <a:off x="214282" y="2071678"/>
            <a:ext cx="4214842" cy="2862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лес </a:t>
            </a:r>
            <a:endParaRPr lang="ru-RU" dirty="0"/>
          </a:p>
        </p:txBody>
      </p:sp>
      <p:pic>
        <p:nvPicPr>
          <p:cNvPr id="17410" name="Picture 2" descr="Фото1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745052" cy="20717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7411" name="Picture 3" descr="Фото18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57298"/>
            <a:ext cx="2696186" cy="20717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7412" name="Picture 4" descr="Фото18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104" y="1357298"/>
            <a:ext cx="2737819" cy="20717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7413" name="Picture 5" descr="Фото19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14818"/>
            <a:ext cx="2774921" cy="208935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7414" name="Picture 6" descr="Фото19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98" y="4214818"/>
            <a:ext cx="2765411" cy="20717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7415" name="Picture 7" descr="Фото189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214818"/>
            <a:ext cx="2743871" cy="20717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1714480" y="2857496"/>
            <a:ext cx="1285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/>
              <a:t>Рита А. 7л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143248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b="1" i="1" dirty="0" smtClean="0"/>
              <a:t>Маша К. 7л.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3143248"/>
            <a:ext cx="142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Аня С. 7л.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5786454"/>
            <a:ext cx="1643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/>
              <a:t>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/>
              <a:t>Софья Б. 7л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5429264"/>
            <a:ext cx="178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/>
              <a:t>   Настя П. 7л.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29520" y="5429264"/>
            <a:ext cx="1714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                       </a:t>
            </a:r>
          </a:p>
          <a:p>
            <a:endParaRPr lang="ru-RU" b="1" i="1" dirty="0" smtClean="0"/>
          </a:p>
          <a:p>
            <a:r>
              <a:rPr lang="ru-RU" b="1" i="1" dirty="0" err="1" smtClean="0"/>
              <a:t>Ульяна</a:t>
            </a:r>
            <a:r>
              <a:rPr lang="ru-RU" b="1" i="1" dirty="0" smtClean="0"/>
              <a:t> Ю.  7л.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214687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i="1" dirty="0" smtClean="0"/>
              <a:t>Зимнее утро в лесу</a:t>
            </a:r>
            <a:endParaRPr lang="ru-RU" dirty="0"/>
          </a:p>
        </p:txBody>
      </p:sp>
      <p:pic>
        <p:nvPicPr>
          <p:cNvPr id="18434" name="Picture 2" descr="Фото12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42" y="1142984"/>
            <a:ext cx="3123249" cy="23574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35" name="Picture 3" descr="Фото12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472" y="1142984"/>
            <a:ext cx="3109327" cy="23574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436" name="Picture 4" descr="Фото12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14751"/>
            <a:ext cx="3143272" cy="235582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0" y="3105835"/>
            <a:ext cx="6858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357187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/>
              <a:t>Алена </a:t>
            </a:r>
            <a:r>
              <a:rPr lang="ru-RU" b="1" i="1" dirty="0" smtClean="0"/>
              <a:t>Г. 7л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6143644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/>
              <a:t>Ульяна</a:t>
            </a:r>
            <a:r>
              <a:rPr lang="ru-RU" b="1" i="1" dirty="0" smtClean="0"/>
              <a:t> </a:t>
            </a:r>
            <a:r>
              <a:rPr lang="ru-RU" b="1" i="1" dirty="0" smtClean="0"/>
              <a:t>Ю. 7л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286124"/>
            <a:ext cx="135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</a:rPr>
              <a:t>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/>
              <a:t>Рита А. 7л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Белая береза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00702"/>
            <a:ext cx="6929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Материал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масляная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пастель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42900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Рита </a:t>
            </a:r>
            <a:r>
              <a:rPr lang="ru-RU" b="1" i="1" dirty="0" smtClean="0"/>
              <a:t>А.7л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3571876"/>
            <a:ext cx="142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Ваня </a:t>
            </a:r>
            <a:r>
              <a:rPr lang="ru-RU" b="1" i="1" dirty="0" smtClean="0"/>
              <a:t>К. 7л.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929198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Маша </a:t>
            </a:r>
            <a:r>
              <a:rPr lang="ru-RU" b="1" i="1" dirty="0" smtClean="0"/>
              <a:t>К. 7л.</a:t>
            </a:r>
            <a:endParaRPr lang="ru-RU" dirty="0"/>
          </a:p>
        </p:txBody>
      </p:sp>
      <p:pic>
        <p:nvPicPr>
          <p:cNvPr id="13313" name="Picture 1" descr="Фото1929"/>
          <p:cNvPicPr>
            <a:picLocks noChangeAspect="1" noChangeArrowheads="1"/>
          </p:cNvPicPr>
          <p:nvPr/>
        </p:nvPicPr>
        <p:blipFill>
          <a:blip r:embed="rId2" cstate="print"/>
          <a:srcRect l="1599" t="3743" r="3615" b="-1070"/>
          <a:stretch>
            <a:fillRect/>
          </a:stretch>
        </p:blipFill>
        <p:spPr bwMode="auto">
          <a:xfrm>
            <a:off x="285720" y="1214422"/>
            <a:ext cx="2897237" cy="221457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314" name="Picture 2" descr="Фото1931"/>
          <p:cNvPicPr>
            <a:picLocks noChangeAspect="1" noChangeArrowheads="1"/>
          </p:cNvPicPr>
          <p:nvPr/>
        </p:nvPicPr>
        <p:blipFill>
          <a:blip r:embed="rId3" cstate="print"/>
          <a:srcRect l="3955" r="5650" b="6329"/>
          <a:stretch>
            <a:fillRect/>
          </a:stretch>
        </p:blipFill>
        <p:spPr bwMode="auto">
          <a:xfrm>
            <a:off x="5929322" y="1214422"/>
            <a:ext cx="2857520" cy="2293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315" name="Picture 3" descr="Фото1930"/>
          <p:cNvPicPr>
            <a:picLocks noChangeAspect="1" noChangeArrowheads="1"/>
          </p:cNvPicPr>
          <p:nvPr/>
        </p:nvPicPr>
        <p:blipFill>
          <a:blip r:embed="rId4" cstate="print"/>
          <a:srcRect t="3847" r="5113"/>
          <a:stretch>
            <a:fillRect/>
          </a:stretch>
        </p:blipFill>
        <p:spPr bwMode="auto">
          <a:xfrm>
            <a:off x="3428992" y="1785926"/>
            <a:ext cx="2286016" cy="306604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Метель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500703"/>
            <a:ext cx="6643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Черно-белый гратаж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335756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/>
              <a:t>Рита </a:t>
            </a:r>
            <a:r>
              <a:rPr lang="ru-RU" b="1" i="1" dirty="0" smtClean="0"/>
              <a:t>А. 7л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7" y="3429000"/>
            <a:ext cx="1428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Маша </a:t>
            </a:r>
            <a:r>
              <a:rPr lang="ru-RU" b="1" i="1" dirty="0" smtClean="0"/>
              <a:t>К. 7л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71501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i="1" dirty="0" smtClean="0"/>
              <a:t>Настя П. 7л</a:t>
            </a:r>
            <a:endParaRPr lang="ru-RU" dirty="0"/>
          </a:p>
        </p:txBody>
      </p:sp>
      <p:pic>
        <p:nvPicPr>
          <p:cNvPr id="12289" name="Picture 1" descr="Фото1939"/>
          <p:cNvPicPr>
            <a:picLocks noChangeAspect="1" noChangeArrowheads="1"/>
          </p:cNvPicPr>
          <p:nvPr/>
        </p:nvPicPr>
        <p:blipFill>
          <a:blip r:embed="rId2" cstate="print"/>
          <a:srcRect l="6575" t="11075" r="8015" b="9669"/>
          <a:stretch>
            <a:fillRect/>
          </a:stretch>
        </p:blipFill>
        <p:spPr bwMode="auto">
          <a:xfrm>
            <a:off x="428596" y="857232"/>
            <a:ext cx="36877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Фото1942"/>
          <p:cNvPicPr>
            <a:picLocks noChangeAspect="1" noChangeArrowheads="1"/>
          </p:cNvPicPr>
          <p:nvPr/>
        </p:nvPicPr>
        <p:blipFill>
          <a:blip r:embed="rId3" cstate="print"/>
          <a:srcRect l="9447" t="3294" r="9471" b="3928"/>
          <a:stretch>
            <a:fillRect/>
          </a:stretch>
        </p:blipFill>
        <p:spPr bwMode="auto">
          <a:xfrm>
            <a:off x="2786050" y="3571877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Фото1944"/>
          <p:cNvPicPr>
            <a:picLocks noChangeAspect="1" noChangeArrowheads="1"/>
          </p:cNvPicPr>
          <p:nvPr/>
        </p:nvPicPr>
        <p:blipFill>
          <a:blip r:embed="rId4" cstate="print"/>
          <a:srcRect l="3665" t="8696" r="6099" b="11414"/>
          <a:stretch>
            <a:fillRect/>
          </a:stretch>
        </p:blipFill>
        <p:spPr bwMode="auto">
          <a:xfrm>
            <a:off x="4929190" y="857232"/>
            <a:ext cx="3786214" cy="25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Тюльпаны </a:t>
            </a:r>
            <a:endParaRPr lang="ru-RU" dirty="0"/>
          </a:p>
        </p:txBody>
      </p:sp>
      <p:pic>
        <p:nvPicPr>
          <p:cNvPr id="6146" name="Picture 2" descr="Фото1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929486" cy="523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572140"/>
            <a:ext cx="6643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Цветной гратаж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</TotalTime>
  <Words>519</Words>
  <Application>Microsoft Office PowerPoint</Application>
  <PresentationFormat>Экран (4:3)</PresentationFormat>
  <Paragraphs>168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Натюрморт  «Осенний букет»</vt:lpstr>
      <vt:lpstr>Осенняя листва на фоне  холодного неба </vt:lpstr>
      <vt:lpstr> Унылая пора, очей очарованье!</vt:lpstr>
      <vt:lpstr>Зимний лес </vt:lpstr>
      <vt:lpstr>Зимнее утро в лесу</vt:lpstr>
      <vt:lpstr>Белая береза</vt:lpstr>
      <vt:lpstr>Метель</vt:lpstr>
      <vt:lpstr>Тюльпаны </vt:lpstr>
      <vt:lpstr>Ветер по морю гуляет и кораблик подгоняет</vt:lpstr>
      <vt:lpstr>Весна пришла</vt:lpstr>
      <vt:lpstr>Лунная ночь</vt:lpstr>
      <vt:lpstr>Слайд 13</vt:lpstr>
      <vt:lpstr>Превращение кляксы</vt:lpstr>
      <vt:lpstr>Чудо-дерево</vt:lpstr>
      <vt:lpstr>Чудо-дерево</vt:lpstr>
      <vt:lpstr>Чудо - дерево</vt:lpstr>
      <vt:lpstr>Чудо-дерево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рисуют</dc:title>
  <dc:creator>HP</dc:creator>
  <cp:lastModifiedBy>HP</cp:lastModifiedBy>
  <cp:revision>48</cp:revision>
  <dcterms:created xsi:type="dcterms:W3CDTF">2016-04-17T05:58:33Z</dcterms:created>
  <dcterms:modified xsi:type="dcterms:W3CDTF">2016-04-17T17:11:23Z</dcterms:modified>
</cp:coreProperties>
</file>